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DA5DD8-3B17-456E-98F0-BA36C4AD0E75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167E1D-0251-41D4-823F-5538EA8C49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5DD8-3B17-456E-98F0-BA36C4AD0E75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7E1D-0251-41D4-823F-5538EA8C49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5DD8-3B17-456E-98F0-BA36C4AD0E75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7E1D-0251-41D4-823F-5538EA8C49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5DD8-3B17-456E-98F0-BA36C4AD0E75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7E1D-0251-41D4-823F-5538EA8C4924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5DD8-3B17-456E-98F0-BA36C4AD0E75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7E1D-0251-41D4-823F-5538EA8C4924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5DD8-3B17-456E-98F0-BA36C4AD0E75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7E1D-0251-41D4-823F-5538EA8C4924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5DD8-3B17-456E-98F0-BA36C4AD0E75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7E1D-0251-41D4-823F-5538EA8C4924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5DD8-3B17-456E-98F0-BA36C4AD0E75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7E1D-0251-41D4-823F-5538EA8C4924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5DD8-3B17-456E-98F0-BA36C4AD0E75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7E1D-0251-41D4-823F-5538EA8C49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1DA5DD8-3B17-456E-98F0-BA36C4AD0E75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7E1D-0251-41D4-823F-5538EA8C4924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DA5DD8-3B17-456E-98F0-BA36C4AD0E75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167E1D-0251-41D4-823F-5538EA8C4924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DA5DD8-3B17-456E-98F0-BA36C4AD0E75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167E1D-0251-41D4-823F-5538EA8C4924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Desktop\ACCESORIOS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206879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627784" y="260648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</a:t>
            </a:r>
            <a:r>
              <a:rPr lang="es-MX" sz="2000" b="1" dirty="0" smtClean="0"/>
              <a:t>B-49373</a:t>
            </a:r>
          </a:p>
          <a:p>
            <a:r>
              <a:rPr lang="es-MX" sz="2000" b="1" dirty="0" smtClean="0"/>
              <a:t>    JUEGO DE ACCESORIOS MULTIPROPOSITO</a:t>
            </a:r>
          </a:p>
          <a:p>
            <a:r>
              <a:rPr lang="es-MX" sz="2000" b="1" dirty="0"/>
              <a:t> </a:t>
            </a:r>
            <a:r>
              <a:rPr lang="es-MX" sz="2000" b="1" dirty="0" smtClean="0"/>
              <a:t>                        75 PIEZAS</a:t>
            </a:r>
            <a:endParaRPr lang="es-MX" sz="20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9027"/>
            <a:ext cx="3553441" cy="519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808" y1="51865" x2="82320" y2="52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16877"/>
            <a:ext cx="2401094" cy="248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73" y="1519463"/>
            <a:ext cx="2840446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740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2085</TotalTime>
  <Words>10</Words>
  <Application>Microsoft Office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Lucida Sans Unicode</vt:lpstr>
      <vt:lpstr>Verdana</vt:lpstr>
      <vt:lpstr>Wingdings 2</vt:lpstr>
      <vt:lpstr>Wingdings 3</vt:lpstr>
      <vt:lpstr>Concurrencia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Roldan</dc:creator>
  <cp:lastModifiedBy>E-EC1-2734-Usuario</cp:lastModifiedBy>
  <cp:revision>31</cp:revision>
  <dcterms:created xsi:type="dcterms:W3CDTF">2019-10-09T21:09:50Z</dcterms:created>
  <dcterms:modified xsi:type="dcterms:W3CDTF">2020-03-31T02:58:31Z</dcterms:modified>
</cp:coreProperties>
</file>